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15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54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99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35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07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62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55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18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1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57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0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F1859-195C-493B-A35B-2196FA6DBC9F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770B7-A31B-4927-8946-77B45E1DC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39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641" y="124268"/>
            <a:ext cx="9547634" cy="6733731"/>
          </a:xfrm>
          <a:prstGeom prst="rect">
            <a:avLst/>
          </a:prstGeom>
        </p:spPr>
      </p:pic>
      <p:sp>
        <p:nvSpPr>
          <p:cNvPr id="5" name="四角形吹き出し 4"/>
          <p:cNvSpPr/>
          <p:nvPr/>
        </p:nvSpPr>
        <p:spPr>
          <a:xfrm>
            <a:off x="7056409" y="2372265"/>
            <a:ext cx="1086928" cy="508958"/>
          </a:xfrm>
          <a:prstGeom prst="wedgeRectCallout">
            <a:avLst>
              <a:gd name="adj1" fmla="val -33333"/>
              <a:gd name="adj2" fmla="val -9757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バローズ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C-132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056409" y="1949569"/>
            <a:ext cx="370936" cy="2242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12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西山圭子</dc:creator>
  <cp:lastModifiedBy>西山圭子</cp:lastModifiedBy>
  <cp:revision>1</cp:revision>
  <dcterms:created xsi:type="dcterms:W3CDTF">2016-06-15T07:11:07Z</dcterms:created>
  <dcterms:modified xsi:type="dcterms:W3CDTF">2016-06-15T07:11:55Z</dcterms:modified>
</cp:coreProperties>
</file>