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15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546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99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335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07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62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558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18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191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570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02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F1859-195C-493B-A35B-2196FA6DBC9F}" type="datetimeFigureOut">
              <a:rPr kumimoji="1" lang="ja-JP" altLang="en-US" smtClean="0"/>
              <a:t>2016/6/15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70B7-A31B-4927-8946-77B45E1DCE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398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641" y="124268"/>
            <a:ext cx="9547634" cy="6733731"/>
          </a:xfrm>
          <a:prstGeom prst="rect">
            <a:avLst/>
          </a:prstGeom>
        </p:spPr>
      </p:pic>
      <p:sp>
        <p:nvSpPr>
          <p:cNvPr id="5" name="四角形吹き出し 4"/>
          <p:cNvSpPr/>
          <p:nvPr/>
        </p:nvSpPr>
        <p:spPr>
          <a:xfrm>
            <a:off x="7056409" y="2372265"/>
            <a:ext cx="1086928" cy="508958"/>
          </a:xfrm>
          <a:prstGeom prst="wedgeRectCallout">
            <a:avLst>
              <a:gd name="adj1" fmla="val -33333"/>
              <a:gd name="adj2" fmla="val -9757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バローズ</a:t>
            </a:r>
            <a:endParaRPr lang="en-US" altLang="ja-JP" dirty="0" smtClean="0"/>
          </a:p>
          <a:p>
            <a:pPr algn="ctr"/>
            <a:r>
              <a:rPr kumimoji="1" lang="en-US" altLang="ja-JP" dirty="0" smtClean="0"/>
              <a:t>C-132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056409" y="1949569"/>
            <a:ext cx="370936" cy="2242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12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西山圭子</dc:creator>
  <cp:lastModifiedBy>西山圭子</cp:lastModifiedBy>
  <cp:revision>1</cp:revision>
  <dcterms:created xsi:type="dcterms:W3CDTF">2016-06-15T07:11:07Z</dcterms:created>
  <dcterms:modified xsi:type="dcterms:W3CDTF">2016-06-15T07:11:55Z</dcterms:modified>
</cp:coreProperties>
</file>